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8"/>
  </p:notesMasterIdLst>
  <p:sldIdLst>
    <p:sldId id="257" r:id="rId2"/>
    <p:sldId id="272" r:id="rId3"/>
    <p:sldId id="258" r:id="rId4"/>
    <p:sldId id="273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4" r:id="rId17"/>
  </p:sldIdLst>
  <p:sldSz cx="12192000" cy="6858000"/>
  <p:notesSz cx="6858000" cy="9144000"/>
  <p:embeddedFontLst>
    <p:embeddedFont>
      <p:font typeface="Inclusive Sans" panose="020B0604020202020204" charset="0"/>
      <p:regular r:id="rId19"/>
      <p:bold r:id="rId20"/>
      <p:italic r:id="rId21"/>
      <p:boldItalic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7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340E26-EB12-421C-B5ED-6B17D85706DD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14625F-274A-453B-B350-3B8D10A5E1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376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14625F-274A-453B-B350-3B8D10A5E126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69464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00" y="2533630"/>
            <a:ext cx="6070409" cy="1238693"/>
          </a:xfrm>
        </p:spPr>
        <p:txBody>
          <a:bodyPr anchor="t" anchorCtr="0">
            <a:noAutofit/>
          </a:bodyPr>
          <a:lstStyle>
            <a:lvl1pPr algn="l">
              <a:defRPr sz="4500" b="1" i="0"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600" y="4019106"/>
            <a:ext cx="6070409" cy="1238693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36585-B205-5492-EEC1-810D3BD6F0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7600" y="6119048"/>
            <a:ext cx="6545330" cy="27699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5BED44-2D6B-BA3C-5E68-CF633168C0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7600" y="5847424"/>
            <a:ext cx="3454800" cy="249299"/>
          </a:xfrm>
        </p:spPr>
        <p:txBody>
          <a:bodyPr wrap="square" lIns="0" tIns="0" rIns="0" bIns="0" anchor="b" anchorCtr="0">
            <a:spAutoFit/>
          </a:bodyPr>
          <a:lstStyle>
            <a:lvl1pPr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Presenter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D3541EE-7335-AEE5-B608-9A89C5AA0F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7" y="1979628"/>
            <a:ext cx="3960000" cy="422405"/>
          </a:xfrm>
          <a:ln w="12700">
            <a:solidFill>
              <a:schemeClr val="tx1"/>
            </a:solidFill>
          </a:ln>
        </p:spPr>
        <p:txBody>
          <a:bodyPr wrap="square" lIns="111600" tIns="72000" rIns="111600" bIns="72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pic>
        <p:nvPicPr>
          <p:cNvPr id="6" name="Picture 5" descr="A blue and red numbers on a black background&#10;&#10;AI-generated content may be incorrect.">
            <a:extLst>
              <a:ext uri="{FF2B5EF4-FFF2-40B4-BE49-F238E27FC236}">
                <a16:creationId xmlns:a16="http://schemas.microsoft.com/office/drawing/2014/main" id="{09662F93-AC1F-96AE-F839-83FBE53173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29208" y="5485532"/>
            <a:ext cx="943067" cy="866976"/>
          </a:xfrm>
          <a:prstGeom prst="rect">
            <a:avLst/>
          </a:prstGeom>
        </p:spPr>
      </p:pic>
      <p:pic>
        <p:nvPicPr>
          <p:cNvPr id="9" name="Picture 8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29F5E3E4-814D-96D3-450D-933183CB7D5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07599" y="505490"/>
            <a:ext cx="5335200" cy="481950"/>
          </a:xfrm>
          <a:prstGeom prst="rect">
            <a:avLst/>
          </a:prstGeom>
        </p:spPr>
      </p:pic>
      <p:pic>
        <p:nvPicPr>
          <p:cNvPr id="12" name="Picture 11" descr="A red and black background&#10;&#10;AI-generated content may be incorrect.">
            <a:extLst>
              <a:ext uri="{FF2B5EF4-FFF2-40B4-BE49-F238E27FC236}">
                <a16:creationId xmlns:a16="http://schemas.microsoft.com/office/drawing/2014/main" id="{5D2D50AC-A07C-841C-81D4-A5B16F5BED0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1962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w/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6"/>
            <a:ext cx="5588399" cy="992931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56EAB-9322-DF71-B2DB-0B9E16EAC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9" y="1857600"/>
            <a:ext cx="5588401" cy="3881992"/>
          </a:xfrm>
        </p:spPr>
        <p:txBody>
          <a:bodyPr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>
                <a:latin typeface="Inclusive Sans" pitchFamily="2" charset="0"/>
                <a:cs typeface="Inclusive Sans" pitchFamily="2" charset="0"/>
              </a:defRPr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>
                <a:latin typeface="Inclusive Sans" pitchFamily="2" charset="0"/>
                <a:cs typeface="Inclusive Sans" pitchFamily="2" charset="0"/>
              </a:defRPr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3CC1056-1F7E-7F8A-ACE7-DEE8E44657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48423" y="570600"/>
            <a:ext cx="4935977" cy="5716800"/>
          </a:xfrm>
          <a:solidFill>
            <a:schemeClr val="tx2"/>
          </a:solidFill>
        </p:spPr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FE2A6C-D945-EB0B-77EE-30B4B37EC913}"/>
              </a:ext>
            </a:extLst>
          </p:cNvPr>
          <p:cNvSpPr txBox="1"/>
          <p:nvPr userDrawn="1"/>
        </p:nvSpPr>
        <p:spPr>
          <a:xfrm>
            <a:off x="507600" y="6408001"/>
            <a:ext cx="62909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latin typeface="Inclusive Sans" pitchFamily="2" charset="0"/>
                <a:cs typeface="Inclusive Sans" pitchFamily="2" charset="0"/>
              </a:rPr>
              <a:t>NIHR </a:t>
            </a:r>
            <a:r>
              <a:rPr lang="en-US" sz="1200" dirty="0">
                <a:latin typeface="Inclusive Sans" pitchFamily="2" charset="0"/>
                <a:cs typeface="Inclusive Sans" pitchFamily="2" charset="0"/>
              </a:rPr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33436192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7"/>
            <a:ext cx="10818541" cy="609656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A4B4C1-DA9F-94D0-83B1-D3EA30DB1A67}"/>
              </a:ext>
            </a:extLst>
          </p:cNvPr>
          <p:cNvSpPr txBox="1"/>
          <p:nvPr userDrawn="1"/>
        </p:nvSpPr>
        <p:spPr>
          <a:xfrm>
            <a:off x="507600" y="6408001"/>
            <a:ext cx="62909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latin typeface="Inclusive Sans" pitchFamily="2" charset="0"/>
                <a:cs typeface="Inclusive Sans" pitchFamily="2" charset="0"/>
              </a:rPr>
              <a:t>NIHR </a:t>
            </a:r>
            <a:r>
              <a:rPr lang="en-US" sz="1200" dirty="0">
                <a:latin typeface="Inclusive Sans" pitchFamily="2" charset="0"/>
                <a:cs typeface="Inclusive Sans" pitchFamily="2" charset="0"/>
              </a:rPr>
              <a:t> |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A37B0C1F-24DA-788D-FE1A-B61ED9B91EE5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507999" y="1307432"/>
            <a:ext cx="11176399" cy="4539331"/>
          </a:xfrm>
        </p:spPr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0668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nly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A4B4C1-DA9F-94D0-83B1-D3EA30DB1A67}"/>
              </a:ext>
            </a:extLst>
          </p:cNvPr>
          <p:cNvSpPr txBox="1"/>
          <p:nvPr userDrawn="1"/>
        </p:nvSpPr>
        <p:spPr>
          <a:xfrm>
            <a:off x="507600" y="6408001"/>
            <a:ext cx="62909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latin typeface="Inclusive Sans" pitchFamily="2" charset="0"/>
                <a:cs typeface="Inclusive Sans" pitchFamily="2" charset="0"/>
              </a:rPr>
              <a:t>NIHR </a:t>
            </a:r>
            <a:r>
              <a:rPr lang="en-US" sz="1200" dirty="0">
                <a:latin typeface="Inclusive Sans" pitchFamily="2" charset="0"/>
                <a:cs typeface="Inclusive Sans" pitchFamily="2" charset="0"/>
              </a:rPr>
              <a:t> |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E52D0D9-B691-80DA-6309-876F9440701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07600" y="590400"/>
            <a:ext cx="11113200" cy="5677200"/>
          </a:xfrm>
          <a:solidFill>
            <a:schemeClr val="accent2"/>
          </a:solidFill>
        </p:spPr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7022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7"/>
            <a:ext cx="10818541" cy="516628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56EAB-9322-DF71-B2DB-0B9E16EAC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1" y="1441103"/>
            <a:ext cx="3545784" cy="4544705"/>
          </a:xfrm>
          <a:solidFill>
            <a:schemeClr val="accent4">
              <a:alpha val="61000"/>
            </a:schemeClr>
          </a:solidFill>
        </p:spPr>
        <p:txBody>
          <a:bodyPr lIns="255600" tIns="1440000" rIns="255600" bIns="255600"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>
                <a:latin typeface="Inclusive Sans" pitchFamily="2" charset="0"/>
                <a:cs typeface="Inclusive Sans" pitchFamily="2" charset="0"/>
              </a:defRPr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>
                <a:latin typeface="Inclusive Sans" pitchFamily="2" charset="0"/>
                <a:cs typeface="Inclusive Sans" pitchFamily="2" charset="0"/>
              </a:defRPr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77BD1B-89F4-8572-D1C0-D294B70BCD08}"/>
              </a:ext>
            </a:extLst>
          </p:cNvPr>
          <p:cNvSpPr txBox="1"/>
          <p:nvPr userDrawn="1"/>
        </p:nvSpPr>
        <p:spPr>
          <a:xfrm>
            <a:off x="507600" y="6408001"/>
            <a:ext cx="62909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latin typeface="Inclusive Sans" pitchFamily="2" charset="0"/>
                <a:cs typeface="Inclusive Sans" pitchFamily="2" charset="0"/>
              </a:rPr>
              <a:t>NIHR </a:t>
            </a:r>
            <a:r>
              <a:rPr lang="en-US" sz="1200" dirty="0">
                <a:latin typeface="Inclusive Sans" pitchFamily="2" charset="0"/>
                <a:cs typeface="Inclusive Sans" pitchFamily="2" charset="0"/>
              </a:rPr>
              <a:t> |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17B4CF0-4C3D-2F7F-DDD1-B451D48062A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63200" y="1669730"/>
            <a:ext cx="979200" cy="990000"/>
          </a:xfrm>
          <a:solidFill>
            <a:schemeClr val="accent2"/>
          </a:solidFill>
        </p:spPr>
        <p:txBody>
          <a:bodyPr>
            <a:normAutofit/>
          </a:bodyPr>
          <a:lstStyle>
            <a:lvl1pPr marL="0" indent="0">
              <a:buNone/>
              <a:defRPr sz="1100">
                <a:latin typeface="Inclusive Sans" pitchFamily="2" charset="0"/>
                <a:cs typeface="Inclusive San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7EDE85AF-778F-55FD-D1D1-6AA349DD124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23108" y="1441103"/>
            <a:ext cx="3545784" cy="4544705"/>
          </a:xfrm>
          <a:solidFill>
            <a:schemeClr val="accent4">
              <a:alpha val="60000"/>
            </a:schemeClr>
          </a:solidFill>
        </p:spPr>
        <p:txBody>
          <a:bodyPr lIns="255600" tIns="1440000" rIns="255600" bIns="255600"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>
                <a:latin typeface="Inclusive Sans" pitchFamily="2" charset="0"/>
                <a:cs typeface="Inclusive Sans" pitchFamily="2" charset="0"/>
              </a:defRPr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>
                <a:latin typeface="Inclusive Sans" pitchFamily="2" charset="0"/>
                <a:cs typeface="Inclusive Sans" pitchFamily="2" charset="0"/>
              </a:defRPr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E12E3480-F40D-0C44-DFF4-A03E5348D20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78707" y="1669730"/>
            <a:ext cx="979200" cy="990000"/>
          </a:xfrm>
          <a:solidFill>
            <a:schemeClr val="accent2"/>
          </a:solidFill>
        </p:spPr>
        <p:txBody>
          <a:bodyPr>
            <a:normAutofit/>
          </a:bodyPr>
          <a:lstStyle>
            <a:lvl1pPr marL="0" indent="0">
              <a:buNone/>
              <a:defRPr sz="1100">
                <a:latin typeface="Inclusive Sans" pitchFamily="2" charset="0"/>
                <a:cs typeface="Inclusive Sans" pitchFamily="2" charset="0"/>
              </a:defRPr>
            </a:lvl1pPr>
          </a:lstStyle>
          <a:p>
            <a:endParaRPr lang="en-US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2F7235D1-0E20-6800-3FAF-5DFE74AA0EF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38615" y="1441103"/>
            <a:ext cx="3545784" cy="4544705"/>
          </a:xfrm>
          <a:solidFill>
            <a:schemeClr val="accent4">
              <a:alpha val="60000"/>
            </a:schemeClr>
          </a:solidFill>
        </p:spPr>
        <p:txBody>
          <a:bodyPr lIns="255600" tIns="1440000" rIns="255600" bIns="255600"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>
                <a:latin typeface="Inclusive Sans" pitchFamily="2" charset="0"/>
                <a:cs typeface="Inclusive Sans" pitchFamily="2" charset="0"/>
              </a:defRPr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>
                <a:latin typeface="Inclusive Sans" pitchFamily="2" charset="0"/>
                <a:cs typeface="Inclusive Sans" pitchFamily="2" charset="0"/>
              </a:defRPr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601323E2-1FA2-DF9B-6B16-FECC2E79120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394214" y="1669730"/>
            <a:ext cx="979200" cy="990000"/>
          </a:xfrm>
          <a:solidFill>
            <a:schemeClr val="accent2"/>
          </a:solidFill>
        </p:spPr>
        <p:txBody>
          <a:bodyPr>
            <a:normAutofit/>
          </a:bodyPr>
          <a:lstStyle>
            <a:lvl1pPr marL="0" indent="0">
              <a:buNone/>
              <a:defRPr sz="1100">
                <a:latin typeface="Inclusive Sans" pitchFamily="2" charset="0"/>
                <a:cs typeface="Inclusive Sans" pitchFamily="2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395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llustrati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7"/>
            <a:ext cx="5927319" cy="461686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56EAB-9322-DF71-B2DB-0B9E16EAC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9" y="1514901"/>
            <a:ext cx="5588401" cy="4508629"/>
          </a:xfrm>
        </p:spPr>
        <p:txBody>
          <a:bodyPr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>
                <a:latin typeface="Inclusive Sans" pitchFamily="2" charset="0"/>
                <a:cs typeface="Inclusive Sans" pitchFamily="2" charset="0"/>
              </a:defRPr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>
                <a:latin typeface="Inclusive Sans" pitchFamily="2" charset="0"/>
                <a:cs typeface="Inclusive Sans" pitchFamily="2" charset="0"/>
              </a:defRPr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3CC1056-1F7E-7F8A-ACE7-DEE8E44657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82938" y="614150"/>
            <a:ext cx="4810836" cy="5629701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FE2A6C-D945-EB0B-77EE-30B4B37EC913}"/>
              </a:ext>
            </a:extLst>
          </p:cNvPr>
          <p:cNvSpPr txBox="1"/>
          <p:nvPr userDrawn="1"/>
        </p:nvSpPr>
        <p:spPr>
          <a:xfrm>
            <a:off x="507600" y="6408001"/>
            <a:ext cx="62909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latin typeface="Inclusive Sans" pitchFamily="2" charset="0"/>
                <a:cs typeface="Inclusive Sans" pitchFamily="2" charset="0"/>
              </a:rPr>
              <a:t>NIHR </a:t>
            </a:r>
            <a:r>
              <a:rPr lang="en-US" sz="1200" dirty="0">
                <a:latin typeface="Inclusive Sans" pitchFamily="2" charset="0"/>
                <a:cs typeface="Inclusive Sans" pitchFamily="2" charset="0"/>
              </a:rPr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430109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gn off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7599" y="2301992"/>
            <a:ext cx="9175487" cy="1418084"/>
          </a:xfrm>
        </p:spPr>
        <p:txBody>
          <a:bodyPr anchor="t" anchorCtr="0">
            <a:noAutofit/>
          </a:bodyPr>
          <a:lstStyle>
            <a:lvl1pPr algn="l">
              <a:defRPr sz="7000" b="1" i="0" spc="-150"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GB" dirty="0"/>
              <a:t>Thank you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7600" y="3766458"/>
            <a:ext cx="6070409" cy="1657047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500" spc="0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Contact information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090CBE-DA97-4D03-A2AE-256B6ACC1524}"/>
              </a:ext>
            </a:extLst>
          </p:cNvPr>
          <p:cNvSpPr txBox="1"/>
          <p:nvPr userDrawn="1"/>
        </p:nvSpPr>
        <p:spPr>
          <a:xfrm>
            <a:off x="507600" y="6139050"/>
            <a:ext cx="3101219" cy="307777"/>
          </a:xfrm>
          <a:prstGeom prst="rect">
            <a:avLst/>
          </a:prstGeom>
          <a:noFill/>
        </p:spPr>
        <p:txBody>
          <a:bodyPr wrap="square" lIns="0" tIns="0" rIns="0" rtlCol="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700" kern="1200" dirty="0" err="1">
                <a:solidFill>
                  <a:schemeClr val="tx1"/>
                </a:solidFill>
                <a:effectLst/>
                <a:latin typeface="Inclusive Sans" pitchFamily="2" charset="0"/>
                <a:ea typeface="+mn-ea"/>
                <a:cs typeface="Inclusive Sans" pitchFamily="2" charset="0"/>
              </a:rPr>
              <a:t>nihr.ac.uk</a:t>
            </a:r>
            <a:endParaRPr lang="en-GB" sz="1700" kern="1200" dirty="0">
              <a:solidFill>
                <a:schemeClr val="tx1"/>
              </a:solidFill>
              <a:effectLst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  <p:pic>
        <p:nvPicPr>
          <p:cNvPr id="4" name="Picture 3" descr="A blue and red numbers on a black background&#10;&#10;AI-generated content may be incorrect.">
            <a:extLst>
              <a:ext uri="{FF2B5EF4-FFF2-40B4-BE49-F238E27FC236}">
                <a16:creationId xmlns:a16="http://schemas.microsoft.com/office/drawing/2014/main" id="{466CFCF0-3C18-184C-680B-6BC3980598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29208" y="5485532"/>
            <a:ext cx="943067" cy="866976"/>
          </a:xfrm>
          <a:prstGeom prst="rect">
            <a:avLst/>
          </a:prstGeom>
        </p:spPr>
      </p:pic>
      <p:pic>
        <p:nvPicPr>
          <p:cNvPr id="6" name="Picture 5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ECBDD136-57A1-D2B4-2A58-AC5E888441A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07599" y="505490"/>
            <a:ext cx="5335200" cy="481950"/>
          </a:xfrm>
          <a:prstGeom prst="rect">
            <a:avLst/>
          </a:prstGeom>
        </p:spPr>
      </p:pic>
      <p:pic>
        <p:nvPicPr>
          <p:cNvPr id="7" name="Picture 6" descr="A red and black background&#10;&#10;AI-generated content may be incorrect.">
            <a:extLst>
              <a:ext uri="{FF2B5EF4-FFF2-40B4-BE49-F238E27FC236}">
                <a16:creationId xmlns:a16="http://schemas.microsoft.com/office/drawing/2014/main" id="{68AD74A1-E9D3-0010-BDBA-799C987804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0777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gn off slide - separate log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7599" y="2301992"/>
            <a:ext cx="9175487" cy="1418084"/>
          </a:xfrm>
        </p:spPr>
        <p:txBody>
          <a:bodyPr anchor="t" anchorCtr="0">
            <a:noAutofit/>
          </a:bodyPr>
          <a:lstStyle>
            <a:lvl1pPr algn="l">
              <a:defRPr sz="7000" b="1" i="0" spc="-150"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GB" dirty="0"/>
              <a:t>Thank you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7600" y="3766458"/>
            <a:ext cx="6070409" cy="1657047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500" spc="0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Contact information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090CBE-DA97-4D03-A2AE-256B6ACC1524}"/>
              </a:ext>
            </a:extLst>
          </p:cNvPr>
          <p:cNvSpPr txBox="1"/>
          <p:nvPr userDrawn="1"/>
        </p:nvSpPr>
        <p:spPr>
          <a:xfrm>
            <a:off x="507600" y="6139050"/>
            <a:ext cx="3101219" cy="307777"/>
          </a:xfrm>
          <a:prstGeom prst="rect">
            <a:avLst/>
          </a:prstGeom>
          <a:noFill/>
        </p:spPr>
        <p:txBody>
          <a:bodyPr wrap="square" lIns="0" tIns="0" rIns="0" rtlCol="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700" kern="1200" dirty="0" err="1">
                <a:solidFill>
                  <a:schemeClr val="tx1"/>
                </a:solidFill>
                <a:effectLst/>
                <a:latin typeface="Inclusive Sans" pitchFamily="2" charset="0"/>
                <a:ea typeface="+mn-ea"/>
                <a:cs typeface="Inclusive Sans" pitchFamily="2" charset="0"/>
              </a:rPr>
              <a:t>nihr.ac.uk</a:t>
            </a:r>
            <a:endParaRPr lang="en-GB" sz="1700" kern="1200" dirty="0">
              <a:solidFill>
                <a:schemeClr val="tx1"/>
              </a:solidFill>
              <a:effectLst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  <p:pic>
        <p:nvPicPr>
          <p:cNvPr id="4" name="Picture 3" descr="A blue and red numbers on a black background&#10;&#10;AI-generated content may be incorrect.">
            <a:extLst>
              <a:ext uri="{FF2B5EF4-FFF2-40B4-BE49-F238E27FC236}">
                <a16:creationId xmlns:a16="http://schemas.microsoft.com/office/drawing/2014/main" id="{466CFCF0-3C18-184C-680B-6BC3980598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29208" y="5485532"/>
            <a:ext cx="943067" cy="866976"/>
          </a:xfrm>
          <a:prstGeom prst="rect">
            <a:avLst/>
          </a:prstGeom>
        </p:spPr>
      </p:pic>
      <p:pic>
        <p:nvPicPr>
          <p:cNvPr id="7" name="Picture 6" descr="A red and black background&#10;&#10;AI-generated content may be incorrect.">
            <a:extLst>
              <a:ext uri="{FF2B5EF4-FFF2-40B4-BE49-F238E27FC236}">
                <a16:creationId xmlns:a16="http://schemas.microsoft.com/office/drawing/2014/main" id="{68AD74A1-E9D3-0010-BDBA-799C9878044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634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1 - scheme or service log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00" y="2533630"/>
            <a:ext cx="6070409" cy="1238693"/>
          </a:xfrm>
        </p:spPr>
        <p:txBody>
          <a:bodyPr anchor="t" anchorCtr="0">
            <a:noAutofit/>
          </a:bodyPr>
          <a:lstStyle>
            <a:lvl1pPr algn="l">
              <a:defRPr sz="4500" b="1" i="0"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600" y="4019106"/>
            <a:ext cx="6070409" cy="1238693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36585-B205-5492-EEC1-810D3BD6F0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7600" y="6119048"/>
            <a:ext cx="6545330" cy="27699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5BED44-2D6B-BA3C-5E68-CF633168C0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7600" y="5847424"/>
            <a:ext cx="3454800" cy="249299"/>
          </a:xfrm>
        </p:spPr>
        <p:txBody>
          <a:bodyPr wrap="square" lIns="0" tIns="0" rIns="0" bIns="0" anchor="b" anchorCtr="0">
            <a:spAutoFit/>
          </a:bodyPr>
          <a:lstStyle>
            <a:lvl1pPr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Presenter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D3541EE-7335-AEE5-B608-9A89C5AA0F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7" y="1979628"/>
            <a:ext cx="3960000" cy="422405"/>
          </a:xfrm>
          <a:ln w="12700">
            <a:solidFill>
              <a:schemeClr val="tx1"/>
            </a:solidFill>
          </a:ln>
        </p:spPr>
        <p:txBody>
          <a:bodyPr wrap="square" lIns="111600" tIns="72000" rIns="111600" bIns="72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pic>
        <p:nvPicPr>
          <p:cNvPr id="6" name="Picture 5" descr="A blue and red numbers on a black background&#10;&#10;AI-generated content may be incorrect.">
            <a:extLst>
              <a:ext uri="{FF2B5EF4-FFF2-40B4-BE49-F238E27FC236}">
                <a16:creationId xmlns:a16="http://schemas.microsoft.com/office/drawing/2014/main" id="{09662F93-AC1F-96AE-F839-83FBE53173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29208" y="5485532"/>
            <a:ext cx="943067" cy="866976"/>
          </a:xfrm>
          <a:prstGeom prst="rect">
            <a:avLst/>
          </a:prstGeom>
        </p:spPr>
      </p:pic>
      <p:pic>
        <p:nvPicPr>
          <p:cNvPr id="12" name="Picture 11" descr="A red and black background&#10;&#10;AI-generated content may be incorrect.">
            <a:extLst>
              <a:ext uri="{FF2B5EF4-FFF2-40B4-BE49-F238E27FC236}">
                <a16:creationId xmlns:a16="http://schemas.microsoft.com/office/drawing/2014/main" id="{5D2D50AC-A07C-841C-81D4-A5B16F5BED0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3846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00" y="2533630"/>
            <a:ext cx="6070409" cy="1238693"/>
          </a:xfrm>
        </p:spPr>
        <p:txBody>
          <a:bodyPr anchor="t" anchorCtr="0">
            <a:noAutofit/>
          </a:bodyPr>
          <a:lstStyle>
            <a:lvl1pPr algn="l">
              <a:defRPr sz="4500" b="1" i="0">
                <a:solidFill>
                  <a:schemeClr val="bg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600" y="4019106"/>
            <a:ext cx="6070409" cy="1238693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bg1"/>
                </a:solidFill>
                <a:latin typeface="Inclusive Sans" pitchFamily="2" charset="0"/>
                <a:cs typeface="Inclusive Sans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36585-B205-5492-EEC1-810D3BD6F0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7600" y="6119048"/>
            <a:ext cx="6545330" cy="27699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bg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5BED44-2D6B-BA3C-5E68-CF633168C0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7600" y="5847424"/>
            <a:ext cx="3454800" cy="249299"/>
          </a:xfrm>
        </p:spPr>
        <p:txBody>
          <a:bodyPr wrap="square" lIns="0" tIns="0" rIns="0" bIns="0" anchor="b" anchorCtr="0">
            <a:spAutoFit/>
          </a:bodyPr>
          <a:lstStyle>
            <a:lvl1pPr>
              <a:buNone/>
              <a:defRPr sz="1800">
                <a:solidFill>
                  <a:schemeClr val="bg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pPr lvl="0"/>
            <a:r>
              <a:rPr lang="en-GB" dirty="0"/>
              <a:t>Presenter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D3541EE-7335-AEE5-B608-9A89C5AA0F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8" y="1979628"/>
            <a:ext cx="3960000" cy="422405"/>
          </a:xfrm>
          <a:ln w="12700">
            <a:solidFill>
              <a:schemeClr val="bg1"/>
            </a:solidFill>
          </a:ln>
        </p:spPr>
        <p:txBody>
          <a:bodyPr lIns="111600" tIns="72000" rIns="111600" bIns="72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bg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F7B331-B6BA-5263-C62D-9AAC27F1A0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829208" y="5485532"/>
            <a:ext cx="943066" cy="86697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029A525-3455-6444-B444-9E953B3D7FB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07606" y="505490"/>
            <a:ext cx="5335186" cy="481950"/>
          </a:xfrm>
          <a:prstGeom prst="rect">
            <a:avLst/>
          </a:prstGeom>
        </p:spPr>
      </p:pic>
      <p:pic>
        <p:nvPicPr>
          <p:cNvPr id="7" name="Picture 6" descr="A red and black background&#10;&#10;AI-generated content may be incorrect.">
            <a:extLst>
              <a:ext uri="{FF2B5EF4-FFF2-40B4-BE49-F238E27FC236}">
                <a16:creationId xmlns:a16="http://schemas.microsoft.com/office/drawing/2014/main" id="{EF5CD5C4-B047-289F-9E49-0128B1935B2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6227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2 - scheme or service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00" y="2533630"/>
            <a:ext cx="6070409" cy="1238693"/>
          </a:xfrm>
        </p:spPr>
        <p:txBody>
          <a:bodyPr anchor="t" anchorCtr="0">
            <a:noAutofit/>
          </a:bodyPr>
          <a:lstStyle>
            <a:lvl1pPr algn="l">
              <a:defRPr sz="4500" b="1" i="0">
                <a:solidFill>
                  <a:schemeClr val="bg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600" y="4019106"/>
            <a:ext cx="6070409" cy="1238693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bg1"/>
                </a:solidFill>
                <a:latin typeface="Inclusive Sans" pitchFamily="2" charset="0"/>
                <a:cs typeface="Inclusive Sans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36585-B205-5492-EEC1-810D3BD6F0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7600" y="6119048"/>
            <a:ext cx="6545330" cy="27699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bg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5BED44-2D6B-BA3C-5E68-CF633168C0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7600" y="5847424"/>
            <a:ext cx="3454800" cy="249299"/>
          </a:xfrm>
        </p:spPr>
        <p:txBody>
          <a:bodyPr wrap="square" lIns="0" tIns="0" rIns="0" bIns="0" anchor="b" anchorCtr="0">
            <a:spAutoFit/>
          </a:bodyPr>
          <a:lstStyle>
            <a:lvl1pPr>
              <a:buNone/>
              <a:defRPr sz="1800">
                <a:solidFill>
                  <a:schemeClr val="bg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pPr lvl="0"/>
            <a:r>
              <a:rPr lang="en-GB" dirty="0"/>
              <a:t>Presenter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D3541EE-7335-AEE5-B608-9A89C5AA0F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8" y="1979628"/>
            <a:ext cx="3960000" cy="422405"/>
          </a:xfrm>
          <a:ln w="12700">
            <a:solidFill>
              <a:schemeClr val="bg1"/>
            </a:solidFill>
          </a:ln>
        </p:spPr>
        <p:txBody>
          <a:bodyPr lIns="111600" tIns="72000" rIns="111600" bIns="72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bg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F7B331-B6BA-5263-C62D-9AAC27F1A0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829208" y="5485532"/>
            <a:ext cx="943066" cy="866976"/>
          </a:xfrm>
          <a:prstGeom prst="rect">
            <a:avLst/>
          </a:prstGeom>
        </p:spPr>
      </p:pic>
      <p:pic>
        <p:nvPicPr>
          <p:cNvPr id="7" name="Picture 6" descr="A red and black background&#10;&#10;AI-generated content may be incorrect.">
            <a:extLst>
              <a:ext uri="{FF2B5EF4-FFF2-40B4-BE49-F238E27FC236}">
                <a16:creationId xmlns:a16="http://schemas.microsoft.com/office/drawing/2014/main" id="{EF5CD5C4-B047-289F-9E49-0128B1935B2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5414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B1014-6259-32E0-9F18-5254067B1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1121019"/>
            <a:ext cx="5900344" cy="2413489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4500" b="1"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3169F-A0AF-635B-631A-F6AF4C8980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600" y="3747600"/>
            <a:ext cx="5900344" cy="1500187"/>
          </a:xfrm>
        </p:spPr>
        <p:txBody>
          <a:bodyPr>
            <a:noAutofit/>
          </a:bodyPr>
          <a:lstStyle>
            <a:lvl1pPr marL="0" indent="0">
              <a:buNone/>
              <a:defRPr sz="2500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6797FD-1832-6DAF-F883-565CC6833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36520" y="6408001"/>
            <a:ext cx="3981450" cy="184666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046000-5461-3E45-AE53-91BE93344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fld id="{5E5A60D2-E0FE-D345-A8D4-0AC8EF13F9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3F23D8-4EAA-CDD3-D0A0-E845AC715AE8}"/>
              </a:ext>
            </a:extLst>
          </p:cNvPr>
          <p:cNvSpPr txBox="1"/>
          <p:nvPr userDrawn="1"/>
        </p:nvSpPr>
        <p:spPr>
          <a:xfrm>
            <a:off x="507600" y="6408001"/>
            <a:ext cx="58320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latin typeface="Inclusive Sans" pitchFamily="2" charset="0"/>
                <a:cs typeface="Inclusive Sans" pitchFamily="2" charset="0"/>
              </a:rPr>
              <a:t>NIHR </a:t>
            </a:r>
            <a:r>
              <a:rPr lang="en-US" sz="1200" dirty="0">
                <a:latin typeface="Inclusive Sans" pitchFamily="2" charset="0"/>
                <a:cs typeface="Inclusive Sans" pitchFamily="2" charset="0"/>
              </a:rPr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19616253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B1014-6259-32E0-9F18-5254067B1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1121019"/>
            <a:ext cx="5900344" cy="2413489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4500" b="1"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3169F-A0AF-635B-631A-F6AF4C8980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600" y="3747600"/>
            <a:ext cx="5900344" cy="1500187"/>
          </a:xfrm>
        </p:spPr>
        <p:txBody>
          <a:bodyPr>
            <a:noAutofit/>
          </a:bodyPr>
          <a:lstStyle>
            <a:lvl1pPr marL="0" indent="0">
              <a:buNone/>
              <a:defRPr sz="2500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6797FD-1832-6DAF-F883-565CC6833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36520" y="6408001"/>
            <a:ext cx="3981450" cy="184666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046000-5461-3E45-AE53-91BE93344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fld id="{5E5A60D2-E0FE-D345-A8D4-0AC8EF13F9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3F23D8-4EAA-CDD3-D0A0-E845AC715AE8}"/>
              </a:ext>
            </a:extLst>
          </p:cNvPr>
          <p:cNvSpPr txBox="1"/>
          <p:nvPr userDrawn="1"/>
        </p:nvSpPr>
        <p:spPr>
          <a:xfrm>
            <a:off x="507600" y="6408001"/>
            <a:ext cx="58320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latin typeface="Inclusive Sans" pitchFamily="2" charset="0"/>
                <a:cs typeface="Inclusive Sans" pitchFamily="2" charset="0"/>
              </a:rPr>
              <a:t>NIHR </a:t>
            </a:r>
            <a:r>
              <a:rPr lang="en-US" sz="1200" dirty="0">
                <a:latin typeface="Inclusive Sans" pitchFamily="2" charset="0"/>
                <a:cs typeface="Inclusive Sans" pitchFamily="2" charset="0"/>
              </a:rPr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1078956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slide_1 column">
    <p:bg>
      <p:bgPr>
        <a:blipFill dpi="0" rotWithShape="1">
          <a:blip r:embed="rId2">
            <a:lum/>
          </a:blip>
          <a:srcRect/>
          <a:stretch>
            <a:fillRect t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6"/>
            <a:ext cx="10818541" cy="510225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56EAB-9322-DF71-B2DB-0B9E16EAC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9" y="1746000"/>
            <a:ext cx="10818541" cy="4276800"/>
          </a:xfrm>
        </p:spPr>
        <p:txBody>
          <a:bodyPr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>
                <a:latin typeface="Inclusive Sans" pitchFamily="2" charset="0"/>
                <a:cs typeface="Inclusive Sans" pitchFamily="2" charset="0"/>
              </a:defRPr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>
                <a:latin typeface="Inclusive Sans" pitchFamily="2" charset="0"/>
                <a:cs typeface="Inclusive Sans" pitchFamily="2" charset="0"/>
              </a:defRPr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A4B4C1-DA9F-94D0-83B1-D3EA30DB1A67}"/>
              </a:ext>
            </a:extLst>
          </p:cNvPr>
          <p:cNvSpPr txBox="1"/>
          <p:nvPr userDrawn="1"/>
        </p:nvSpPr>
        <p:spPr>
          <a:xfrm>
            <a:off x="507600" y="6408001"/>
            <a:ext cx="62909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latin typeface="Inclusive Sans" pitchFamily="2" charset="0"/>
                <a:cs typeface="Inclusive Sans" pitchFamily="2" charset="0"/>
              </a:rPr>
              <a:t>NIHR </a:t>
            </a:r>
            <a:r>
              <a:rPr lang="en-US" sz="1200" dirty="0">
                <a:latin typeface="Inclusive Sans" pitchFamily="2" charset="0"/>
                <a:cs typeface="Inclusive Sans" pitchFamily="2" charset="0"/>
              </a:rPr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1997430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slide_2 column">
    <p:bg>
      <p:bgPr>
        <a:blipFill dpi="0" rotWithShape="1">
          <a:blip r:embed="rId2">
            <a:lum/>
          </a:blip>
          <a:srcRect/>
          <a:stretch>
            <a:fillRect t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7"/>
            <a:ext cx="10818541" cy="563762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56EAB-9322-DF71-B2DB-0B9E16EAC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9" y="1746000"/>
            <a:ext cx="5415219" cy="4276800"/>
          </a:xfrm>
        </p:spPr>
        <p:txBody>
          <a:bodyPr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>
                <a:latin typeface="Inclusive Sans" pitchFamily="2" charset="0"/>
                <a:cs typeface="Inclusive Sans" pitchFamily="2" charset="0"/>
              </a:defRPr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>
                <a:latin typeface="Inclusive Sans" pitchFamily="2" charset="0"/>
                <a:cs typeface="Inclusive Sans" pitchFamily="2" charset="0"/>
              </a:defRPr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B08ECBED-9E6C-F23F-0CE7-7606C88ADE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53326" y="1746000"/>
            <a:ext cx="5415219" cy="4276800"/>
          </a:xfrm>
        </p:spPr>
        <p:txBody>
          <a:bodyPr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>
                <a:latin typeface="Inclusive Sans" pitchFamily="2" charset="0"/>
                <a:cs typeface="Inclusive Sans" pitchFamily="2" charset="0"/>
              </a:defRPr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>
                <a:latin typeface="Inclusive Sans" pitchFamily="2" charset="0"/>
                <a:cs typeface="Inclusive Sans" pitchFamily="2" charset="0"/>
              </a:defRPr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77BD1B-89F4-8572-D1C0-D294B70BCD08}"/>
              </a:ext>
            </a:extLst>
          </p:cNvPr>
          <p:cNvSpPr txBox="1"/>
          <p:nvPr userDrawn="1"/>
        </p:nvSpPr>
        <p:spPr>
          <a:xfrm>
            <a:off x="507600" y="6408001"/>
            <a:ext cx="62909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latin typeface="Inclusive Sans" pitchFamily="2" charset="0"/>
                <a:cs typeface="Inclusive Sans" pitchFamily="2" charset="0"/>
              </a:rPr>
              <a:t>NIHR </a:t>
            </a:r>
            <a:r>
              <a:rPr lang="en-US" sz="1200" dirty="0">
                <a:latin typeface="Inclusive Sans" pitchFamily="2" charset="0"/>
                <a:cs typeface="Inclusive Sans" pitchFamily="2" charset="0"/>
              </a:rPr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11195640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slide_1 column_bullets">
    <p:bg>
      <p:bgPr>
        <a:blipFill dpi="0" rotWithShape="1">
          <a:blip r:embed="rId2">
            <a:lum/>
          </a:blip>
          <a:srcRect/>
          <a:stretch>
            <a:fillRect t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6"/>
            <a:ext cx="10818541" cy="526055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85CF5AF-7B43-D56A-E800-8540D687F1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0" y="1746000"/>
            <a:ext cx="10818540" cy="4276800"/>
          </a:xfrm>
        </p:spPr>
        <p:txBody>
          <a:bodyPr>
            <a:noAutofit/>
          </a:bodyPr>
          <a:lstStyle>
            <a:lvl1pPr marL="316800" indent="-316800">
              <a:spcAft>
                <a:spcPts val="1000"/>
              </a:spcAft>
              <a:defRPr sz="1700">
                <a:latin typeface="Inclusive Sans" pitchFamily="2" charset="0"/>
                <a:cs typeface="Inclusive Sans" pitchFamily="2" charset="0"/>
              </a:defRPr>
            </a:lvl1pPr>
            <a:lvl2pPr marL="633600" indent="-316800">
              <a:spcAft>
                <a:spcPts val="1000"/>
              </a:spcAft>
              <a:defRPr sz="1700">
                <a:latin typeface="Inclusive Sans" pitchFamily="2" charset="0"/>
                <a:cs typeface="Inclusive Sans" pitchFamily="2" charset="0"/>
              </a:defRPr>
            </a:lvl2pPr>
            <a:lvl3pPr marL="950400" indent="-316800">
              <a:spcAft>
                <a:spcPts val="1000"/>
              </a:spcAft>
              <a:defRPr sz="1700">
                <a:latin typeface="Inclusive Sans" pitchFamily="2" charset="0"/>
                <a:cs typeface="Inclusive Sans" pitchFamily="2" charset="0"/>
              </a:defRPr>
            </a:lvl3pPr>
            <a:lvl4pPr>
              <a:defRPr sz="1700"/>
            </a:lvl4pPr>
            <a:lvl5pPr>
              <a:defRPr sz="17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4D7EC6-027D-7B62-4463-F4F567EFC760}"/>
              </a:ext>
            </a:extLst>
          </p:cNvPr>
          <p:cNvSpPr txBox="1"/>
          <p:nvPr userDrawn="1"/>
        </p:nvSpPr>
        <p:spPr>
          <a:xfrm>
            <a:off x="507600" y="6408001"/>
            <a:ext cx="62909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latin typeface="Inclusive Sans" pitchFamily="2" charset="0"/>
                <a:cs typeface="Inclusive Sans" pitchFamily="2" charset="0"/>
              </a:rPr>
              <a:t>NIHR </a:t>
            </a:r>
            <a:r>
              <a:rPr lang="en-US" sz="1200" dirty="0">
                <a:latin typeface="Inclusive Sans" pitchFamily="2" charset="0"/>
                <a:cs typeface="Inclusive Sans" pitchFamily="2" charset="0"/>
              </a:rPr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14821735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364D74-9AA3-4C33-6D41-D64CF7EAC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365125"/>
            <a:ext cx="10818541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A4953-D1AD-E2D7-D752-E9B4B90B64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600" y="1825625"/>
            <a:ext cx="1081854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A8E161-6C6E-2742-1699-7E49B1817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87062" y="6408650"/>
            <a:ext cx="897337" cy="184666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F24DB5-939A-7013-29CC-9C6DD242B9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36694" y="6408651"/>
            <a:ext cx="4152540" cy="18466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8369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5" r:id="rId2"/>
    <p:sldLayoutId id="2147483662" r:id="rId3"/>
    <p:sldLayoutId id="2147483676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4" r:id="rId15"/>
    <p:sldLayoutId id="2147483673" r:id="rId1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Inclusive Sans" pitchFamily="2" charset="0"/>
          <a:ea typeface="+mj-ea"/>
          <a:cs typeface="Inclusive Sans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–"/>
        <a:defRPr sz="2000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883F27F-6A89-CA26-22E4-DC2A2F6309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Insert presentation title here</a:t>
            </a:r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6D978E75-57BD-9FFD-F84A-03DFC3C3D3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Subtitle lorem ipsum </a:t>
            </a:r>
            <a:br>
              <a:rPr lang="en-US" dirty="0"/>
            </a:br>
            <a:r>
              <a:rPr lang="en-US" dirty="0"/>
              <a:t>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consectur</a:t>
            </a:r>
            <a:endParaRPr lang="en-US" dirty="0"/>
          </a:p>
        </p:txBody>
      </p:sp>
      <p:sp>
        <p:nvSpPr>
          <p:cNvPr id="24" name="Date Placeholder 23">
            <a:extLst>
              <a:ext uri="{FF2B5EF4-FFF2-40B4-BE49-F238E27FC236}">
                <a16:creationId xmlns:a16="http://schemas.microsoft.com/office/drawing/2014/main" id="{7F6606DA-A11F-BF35-E17C-A247D0424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t>DD/MM/YY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1C285E"/>
              </a:solidFill>
              <a:effectLst/>
              <a:uLnTx/>
              <a:uFillTx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8952EC3-AB90-E819-714C-2FEC851E92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Presenter name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A8E6CE3-0204-018B-7633-47616C974DD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6" y="1979628"/>
            <a:ext cx="5801764" cy="422405"/>
          </a:xfrm>
        </p:spPr>
        <p:txBody>
          <a:bodyPr/>
          <a:lstStyle/>
          <a:p>
            <a:r>
              <a:rPr lang="en-GB" sz="1400" dirty="0"/>
              <a:t>NIHR HealthTech Research Centre: Emergency and Acute Care</a:t>
            </a:r>
          </a:p>
        </p:txBody>
      </p:sp>
    </p:spTree>
    <p:extLst>
      <p:ext uri="{BB962C8B-B14F-4D97-AF65-F5344CB8AC3E}">
        <p14:creationId xmlns:p14="http://schemas.microsoft.com/office/powerpoint/2010/main" val="6368467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0648B-2764-CA7E-CF2C-712195C6B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Copy with image slide second line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2F7017F-E9F4-501B-42A1-844EFD782B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5A60D2-E0FE-D345-A8D4-0AC8EF13F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C285E"/>
              </a:solidFill>
              <a:effectLst/>
              <a:uLnTx/>
              <a:uFillTx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C304E1-BDBF-ECC2-3127-4F3A1015A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t>Presentation title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C285E"/>
              </a:solidFill>
              <a:effectLst/>
              <a:uLnTx/>
              <a:uFillTx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E8EF31-6DAE-7A1A-36D6-EE0601CEEE6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Inclusive Sans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convallis </a:t>
            </a:r>
            <a:r>
              <a:rPr lang="en-US" dirty="0" err="1"/>
              <a:t>nibh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est vitae </a:t>
            </a:r>
            <a:r>
              <a:rPr lang="en-US" dirty="0" err="1"/>
              <a:t>ullamcorper</a:t>
            </a:r>
            <a:r>
              <a:rPr lang="en-US" dirty="0"/>
              <a:t>. Vestibulum </a:t>
            </a:r>
            <a:r>
              <a:rPr lang="en-US" dirty="0" err="1"/>
              <a:t>mollis</a:t>
            </a:r>
            <a:r>
              <a:rPr lang="en-US" dirty="0"/>
              <a:t> ligula </a:t>
            </a:r>
            <a:r>
              <a:rPr lang="en-US" dirty="0" err="1"/>
              <a:t>massa</a:t>
            </a:r>
            <a:r>
              <a:rPr lang="en-US" dirty="0"/>
              <a:t>, non </a:t>
            </a:r>
            <a:r>
              <a:rPr lang="en-US" dirty="0" err="1"/>
              <a:t>consectetur</a:t>
            </a:r>
            <a:r>
              <a:rPr lang="en-US" dirty="0"/>
              <a:t> magna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ut.</a:t>
            </a:r>
            <a:r>
              <a:rPr lang="en-US" dirty="0"/>
              <a:t>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pharetra, </a:t>
            </a:r>
            <a:r>
              <a:rPr lang="en-US" dirty="0" err="1"/>
              <a:t>sem</a:t>
            </a:r>
            <a:r>
              <a:rPr lang="en-US" dirty="0"/>
              <a:t> id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, dolor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magna, at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.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99021C3-A6B0-9098-2957-1006F282702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7488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56A05-2F93-E127-E347-CA0D15008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Table slide</a:t>
            </a:r>
          </a:p>
        </p:txBody>
      </p:sp>
      <p:graphicFrame>
        <p:nvGraphicFramePr>
          <p:cNvPr id="4" name="Table Placeholder 3">
            <a:extLst>
              <a:ext uri="{FF2B5EF4-FFF2-40B4-BE49-F238E27FC236}">
                <a16:creationId xmlns:a16="http://schemas.microsoft.com/office/drawing/2014/main" id="{FD491979-DFEB-DB52-D535-E8A7ECD8B0F6}"/>
              </a:ext>
            </a:extLst>
          </p:cNvPr>
          <p:cNvGraphicFramePr>
            <a:graphicFrameLocks noGrp="1"/>
          </p:cNvGraphicFramePr>
          <p:nvPr>
            <p:ph type="tbl" sz="quarter" idx="12"/>
          </p:nvPr>
        </p:nvGraphicFramePr>
        <p:xfrm>
          <a:off x="508000" y="1308097"/>
          <a:ext cx="11176000" cy="4526324"/>
        </p:xfrm>
        <a:graphic>
          <a:graphicData uri="http://schemas.openxmlformats.org/drawingml/2006/table">
            <a:tbl>
              <a:tblPr firstRow="1" firstCol="1" bandCol="1">
                <a:tableStyleId>{5C22544A-7EE6-4342-B048-85BDC9FD1C3A}</a:tableStyleId>
              </a:tblPr>
              <a:tblGrid>
                <a:gridCol w="2235200">
                  <a:extLst>
                    <a:ext uri="{9D8B030D-6E8A-4147-A177-3AD203B41FA5}">
                      <a16:colId xmlns:a16="http://schemas.microsoft.com/office/drawing/2014/main" val="2270349398"/>
                    </a:ext>
                  </a:extLst>
                </a:gridCol>
                <a:gridCol w="2235200">
                  <a:extLst>
                    <a:ext uri="{9D8B030D-6E8A-4147-A177-3AD203B41FA5}">
                      <a16:colId xmlns:a16="http://schemas.microsoft.com/office/drawing/2014/main" val="3893813625"/>
                    </a:ext>
                  </a:extLst>
                </a:gridCol>
                <a:gridCol w="2235200">
                  <a:extLst>
                    <a:ext uri="{9D8B030D-6E8A-4147-A177-3AD203B41FA5}">
                      <a16:colId xmlns:a16="http://schemas.microsoft.com/office/drawing/2014/main" val="902845891"/>
                    </a:ext>
                  </a:extLst>
                </a:gridCol>
                <a:gridCol w="2235200">
                  <a:extLst>
                    <a:ext uri="{9D8B030D-6E8A-4147-A177-3AD203B41FA5}">
                      <a16:colId xmlns:a16="http://schemas.microsoft.com/office/drawing/2014/main" val="756202233"/>
                    </a:ext>
                  </a:extLst>
                </a:gridCol>
                <a:gridCol w="2235200">
                  <a:extLst>
                    <a:ext uri="{9D8B030D-6E8A-4147-A177-3AD203B41FA5}">
                      <a16:colId xmlns:a16="http://schemas.microsoft.com/office/drawing/2014/main" val="1073524033"/>
                    </a:ext>
                  </a:extLst>
                </a:gridCol>
              </a:tblGrid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Main column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Column heading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Column heading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Column heading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Column heading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0304970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2524931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1265305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9817247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3667282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326673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1647754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8595722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0880058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1003314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  <a:latin typeface="Inclusive Sans" pitchFamily="2" charset="0"/>
                          <a:cs typeface="Inclusive Sans" pitchFamily="2" charset="0"/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9022085"/>
                  </a:ext>
                </a:extLst>
              </a:tr>
            </a:tbl>
          </a:graphicData>
        </a:graphic>
      </p:graphicFrame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2056EA8D-E233-E758-2AF3-29DB6964B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t>Presentation title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C285E"/>
              </a:solidFill>
              <a:effectLst/>
              <a:uLnTx/>
              <a:uFillTx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528EECC-91F1-AE19-7710-D45ED15934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5A60D2-E0FE-D345-A8D4-0AC8EF13F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C285E"/>
              </a:solidFill>
              <a:effectLst/>
              <a:uLnTx/>
              <a:uFillTx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3288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16F9DCF-8B16-D3D3-CF4E-62DF11D681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5A60D2-E0FE-D345-A8D4-0AC8EF13F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C285E"/>
              </a:solidFill>
              <a:effectLst/>
              <a:uLnTx/>
              <a:uFillTx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7C365A-66C7-CA3F-BF1B-9F6A0DD21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t>Presentation title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4DAB8A2-D429-1ABF-FBD6-3EF17A50175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87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>
            <a:extLst>
              <a:ext uri="{FF2B5EF4-FFF2-40B4-BE49-F238E27FC236}">
                <a16:creationId xmlns:a16="http://schemas.microsoft.com/office/drawing/2014/main" id="{026A5E66-CABC-5820-1D26-DAD366F9C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Icon slide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CD9FD60-C1E2-043A-0A2D-23D0DC4DE3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5A60D2-E0FE-D345-A8D4-0AC8EF13F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C285E"/>
              </a:solidFill>
              <a:effectLst/>
              <a:uLnTx/>
              <a:uFillTx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50BD6F-44BF-5B20-3F59-05D772568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t>Presentation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1CCA34-BBCC-3FA4-1FEC-13A17F44BDC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tIns="1404000">
            <a:noAutofit/>
          </a:bodyPr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Inclusive Sans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.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585E9953-24DE-A603-578D-3CCA66208D6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Inclusive Sans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.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53535379-8F64-A6C6-282E-B3ED6C83B89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Inclusive Sans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DAA2EA5-1509-24C5-3CD4-02657C7EB9B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7084ACEF-3929-57DC-3A62-06FEF9370E2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1C772CD8-CDB0-6CE2-FA37-6250AEBAE1A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29773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3BAC2F4-F799-4008-FD54-95EE3C9A197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5A60D2-E0FE-D345-A8D4-0AC8EF13F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C285E"/>
              </a:solidFill>
              <a:effectLst/>
              <a:uLnTx/>
              <a:uFillTx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C4A3DF-133F-0980-C70A-EB49017D5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t>Presentation title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C285E"/>
              </a:solidFill>
              <a:effectLst/>
              <a:uLnTx/>
              <a:uFillTx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15A9E3-C2FE-5892-3B8B-31275F354FF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Inclusive Sans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convallis </a:t>
            </a:r>
            <a:r>
              <a:rPr lang="en-US" dirty="0" err="1"/>
              <a:t>nibh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est vitae </a:t>
            </a:r>
            <a:r>
              <a:rPr lang="en-US" dirty="0" err="1"/>
              <a:t>ullamcorper</a:t>
            </a:r>
            <a:r>
              <a:rPr lang="en-US" dirty="0"/>
              <a:t>. Vestibulum </a:t>
            </a:r>
            <a:r>
              <a:rPr lang="en-US" dirty="0" err="1"/>
              <a:t>mollis</a:t>
            </a:r>
            <a:r>
              <a:rPr lang="en-US" dirty="0"/>
              <a:t> ligula </a:t>
            </a:r>
            <a:r>
              <a:rPr lang="en-US" dirty="0" err="1"/>
              <a:t>massa</a:t>
            </a:r>
            <a:r>
              <a:rPr lang="en-US" dirty="0"/>
              <a:t>, non </a:t>
            </a:r>
            <a:r>
              <a:rPr lang="en-US" dirty="0" err="1"/>
              <a:t>consectetur</a:t>
            </a:r>
            <a:r>
              <a:rPr lang="en-US" dirty="0"/>
              <a:t> magna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ut.</a:t>
            </a:r>
            <a:r>
              <a:rPr lang="en-US" dirty="0"/>
              <a:t>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pharetra, </a:t>
            </a:r>
            <a:r>
              <a:rPr lang="en-US" dirty="0" err="1"/>
              <a:t>sem</a:t>
            </a:r>
            <a:r>
              <a:rPr lang="en-US" dirty="0"/>
              <a:t> id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, dolor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magna, at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293A43F-ED2F-5601-9DF9-4AB4C91F6CC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EDA5725F-CE78-2C67-DBDC-0030FBA97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Basic image and text slide</a:t>
            </a:r>
          </a:p>
        </p:txBody>
      </p:sp>
    </p:spTree>
    <p:extLst>
      <p:ext uri="{BB962C8B-B14F-4D97-AF65-F5344CB8AC3E}">
        <p14:creationId xmlns:p14="http://schemas.microsoft.com/office/powerpoint/2010/main" val="31154897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B81A7-A2E5-6662-A9E1-EF9E460497E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764A55-91D7-2585-C50C-86567AE6A2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Contact information</a:t>
            </a:r>
          </a:p>
        </p:txBody>
      </p:sp>
    </p:spTree>
    <p:extLst>
      <p:ext uri="{BB962C8B-B14F-4D97-AF65-F5344CB8AC3E}">
        <p14:creationId xmlns:p14="http://schemas.microsoft.com/office/powerpoint/2010/main" val="17941924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ACDED7-BC66-F969-2D1E-956EDE068F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637081-29CB-65DC-1F89-74AADC7351F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A2D1B4-3DE0-8B2E-91B2-41B4609A90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Contact information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3C910B-58B4-1C9B-95A9-3DB12547FC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062"/>
            <a:ext cx="5014127" cy="1443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406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97D198-52C8-0C4B-B163-83425C6C00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7A03A5D-8CEE-04F7-33AB-7BAC8FFAB4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Insert presentation title here</a:t>
            </a:r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8DF5EC9F-5BDF-EDB8-ABD6-7270AD204A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Subtitle lorem ipsum </a:t>
            </a:r>
            <a:br>
              <a:rPr lang="en-US" dirty="0"/>
            </a:br>
            <a:r>
              <a:rPr lang="en-US" dirty="0"/>
              <a:t>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consectur</a:t>
            </a:r>
            <a:endParaRPr lang="en-US" dirty="0"/>
          </a:p>
        </p:txBody>
      </p:sp>
      <p:sp>
        <p:nvSpPr>
          <p:cNvPr id="24" name="Date Placeholder 23">
            <a:extLst>
              <a:ext uri="{FF2B5EF4-FFF2-40B4-BE49-F238E27FC236}">
                <a16:creationId xmlns:a16="http://schemas.microsoft.com/office/drawing/2014/main" id="{F1B87BFD-030C-FE70-362D-3F73ACAE3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t>DD/MM/YY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1C285E"/>
              </a:solidFill>
              <a:effectLst/>
              <a:uLnTx/>
              <a:uFillTx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11AFBD1-9308-FBD8-581B-2253BDF8640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Presenter name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A428091-1B48-DC9E-7392-CD814BD7D4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062"/>
            <a:ext cx="5014127" cy="1443656"/>
          </a:xfrm>
          <a:prstGeom prst="rect">
            <a:avLst/>
          </a:prstGeom>
        </p:spPr>
      </p:pic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83DE6840-C915-AB64-30E2-B12D605154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6" y="1979628"/>
            <a:ext cx="5801764" cy="422405"/>
          </a:xfrm>
        </p:spPr>
        <p:txBody>
          <a:bodyPr/>
          <a:lstStyle/>
          <a:p>
            <a:r>
              <a:rPr lang="en-GB" sz="1400" dirty="0"/>
              <a:t>NIHR HealthTech Research Centre: Emergency and Acute Care</a:t>
            </a:r>
          </a:p>
        </p:txBody>
      </p:sp>
    </p:spTree>
    <p:extLst>
      <p:ext uri="{BB962C8B-B14F-4D97-AF65-F5344CB8AC3E}">
        <p14:creationId xmlns:p14="http://schemas.microsoft.com/office/powerpoint/2010/main" val="2521365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29FA22-88F1-22BB-5139-DCD389DCC4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2A0F9004-6155-BAC4-8640-4306127A52E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Insert presentation title here</a:t>
            </a:r>
            <a:endParaRPr lang="en-US" dirty="0"/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DD42BFC6-FD05-DE1B-8B36-229AF8C9B5E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Subtitle lorem ipsum </a:t>
            </a:r>
            <a:br>
              <a:rPr lang="en-US"/>
            </a:br>
            <a:r>
              <a:rPr lang="en-US"/>
              <a:t>dolor sit amet consectur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F03F4E-461A-8A3E-8044-43CF859AC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t>DD/MM/YY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278626E-3121-2E9E-6F2C-73A531E330E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Presenter name</a:t>
            </a:r>
            <a:endParaRPr lang="en-US" dirty="0"/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1ADEE75C-B3F6-90B3-F0E9-6B3A5C3F4A6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6" y="1979628"/>
            <a:ext cx="5801764" cy="422405"/>
          </a:xfrm>
        </p:spPr>
        <p:txBody>
          <a:bodyPr/>
          <a:lstStyle/>
          <a:p>
            <a:r>
              <a:rPr lang="en-GB" sz="1400" dirty="0"/>
              <a:t>NIHR HealthTech Research Centre: Emergency and Acute Care</a:t>
            </a:r>
          </a:p>
        </p:txBody>
      </p:sp>
    </p:spTree>
    <p:extLst>
      <p:ext uri="{BB962C8B-B14F-4D97-AF65-F5344CB8AC3E}">
        <p14:creationId xmlns:p14="http://schemas.microsoft.com/office/powerpoint/2010/main" val="200258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4AFFC4-BBEA-AC29-C458-106B199C0F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05B5E728-96AA-FF8F-1DCA-8F9A478245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Insert presentation title here</a:t>
            </a:r>
            <a:endParaRPr lang="en-US" dirty="0"/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BED76F88-DA1D-2AAD-9886-E866C42F963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Subtitle lorem ipsum </a:t>
            </a:r>
            <a:br>
              <a:rPr lang="en-US"/>
            </a:br>
            <a:r>
              <a:rPr lang="en-US"/>
              <a:t>dolor sit amet consectur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726368B-B48E-A102-E280-A5F47853B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t>DD/MM/YY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44547B3-A2AC-3ED4-FF34-FC70A570956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Presenter name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C020B4-972C-3003-B84D-46D32460D3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22"/>
            <a:ext cx="5134708" cy="1478373"/>
          </a:xfrm>
          <a:prstGeom prst="rect">
            <a:avLst/>
          </a:prstGeom>
        </p:spPr>
      </p:pic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2953BAFB-BB7D-302E-E26C-7272AA0326F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6" y="1979628"/>
            <a:ext cx="5801764" cy="422405"/>
          </a:xfrm>
        </p:spPr>
        <p:txBody>
          <a:bodyPr/>
          <a:lstStyle/>
          <a:p>
            <a:r>
              <a:rPr lang="en-GB" sz="1400" dirty="0"/>
              <a:t>NIHR HealthTech Research Centre: Emergency and Acute Care</a:t>
            </a:r>
          </a:p>
        </p:txBody>
      </p:sp>
    </p:spTree>
    <p:extLst>
      <p:ext uri="{BB962C8B-B14F-4D97-AF65-F5344CB8AC3E}">
        <p14:creationId xmlns:p14="http://schemas.microsoft.com/office/powerpoint/2010/main" val="3920952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F6358-699B-B433-8C91-AEB480CAA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Divider slide </a:t>
            </a:r>
            <a:br>
              <a:rPr lang="en-US" dirty="0"/>
            </a:br>
            <a:r>
              <a:rPr lang="en-US" dirty="0"/>
              <a:t>title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F5386C-AC9F-0E31-B2C9-A2203CFDA3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Subtitle and additional </a:t>
            </a:r>
            <a:br>
              <a:rPr lang="en-US" dirty="0"/>
            </a:br>
            <a:r>
              <a:rPr lang="en-US" dirty="0"/>
              <a:t>information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435513-CE29-36A7-94BC-C2D54691D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9E34DE-6F29-4C82-470C-F497CE5F2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5A60D2-E0FE-D345-A8D4-0AC8EF13F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C285E"/>
              </a:solidFill>
              <a:effectLst/>
              <a:uLnTx/>
              <a:uFillTx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8293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A59710-47A1-4053-3A00-F4FAEC7A6E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4E01F-25C4-0D30-7CB2-5470A5C8A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Divider slide </a:t>
            </a:r>
            <a:br>
              <a:rPr lang="en-US" dirty="0"/>
            </a:br>
            <a:r>
              <a:rPr lang="en-US" dirty="0"/>
              <a:t>title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C180A7-5ACB-9DD1-8999-3B49DF8863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Subtitle and additional </a:t>
            </a:r>
            <a:br>
              <a:rPr lang="en-US" dirty="0"/>
            </a:br>
            <a:r>
              <a:rPr lang="en-US" dirty="0"/>
              <a:t>information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B11E8B-BCD6-97B4-FEE1-18A7A5868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A2AD22-583A-A8E6-F064-5DBDE3EDF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5A60D2-E0FE-D345-A8D4-0AC8EF13F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C285E"/>
              </a:solidFill>
              <a:effectLst/>
              <a:uLnTx/>
              <a:uFillTx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0403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1F527-357B-C672-AC31-A14141474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column copy slide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BD73D3F-5F9C-608D-7EB7-49305779F7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5A60D2-E0FE-D345-A8D4-0AC8EF13F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C285E"/>
              </a:solidFill>
              <a:effectLst/>
              <a:uLnTx/>
              <a:uFillTx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763885-817E-CAB0-2BCD-51B46DCA4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t>Presentation title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C285E"/>
              </a:solidFill>
              <a:effectLst/>
              <a:uLnTx/>
              <a:uFillTx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89CD68-85BD-370E-2BEC-A1820AD4C0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Inclusive Sans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convallis </a:t>
            </a:r>
            <a:r>
              <a:rPr lang="en-US" dirty="0" err="1"/>
              <a:t>nibh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est vitae </a:t>
            </a:r>
            <a:r>
              <a:rPr lang="en-US" dirty="0" err="1"/>
              <a:t>ullamcorper</a:t>
            </a:r>
            <a:r>
              <a:rPr lang="en-US" dirty="0"/>
              <a:t>. Vestibulum </a:t>
            </a:r>
            <a:r>
              <a:rPr lang="en-US" dirty="0" err="1"/>
              <a:t>mollis</a:t>
            </a:r>
            <a:r>
              <a:rPr lang="en-US" dirty="0"/>
              <a:t> ligula </a:t>
            </a:r>
            <a:r>
              <a:rPr lang="en-US" dirty="0" err="1"/>
              <a:t>massa</a:t>
            </a:r>
            <a:r>
              <a:rPr lang="en-US" dirty="0"/>
              <a:t>, non </a:t>
            </a:r>
            <a:r>
              <a:rPr lang="en-US" dirty="0" err="1"/>
              <a:t>consectetur</a:t>
            </a:r>
            <a:r>
              <a:rPr lang="en-US" dirty="0"/>
              <a:t> magna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ut.</a:t>
            </a:r>
            <a:r>
              <a:rPr lang="en-US" dirty="0"/>
              <a:t>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pharetra, </a:t>
            </a:r>
            <a:r>
              <a:rPr lang="en-US" dirty="0" err="1"/>
              <a:t>sem</a:t>
            </a:r>
            <a:r>
              <a:rPr lang="en-US" dirty="0"/>
              <a:t> id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, dolor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magna, at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Class </a:t>
            </a:r>
            <a:r>
              <a:rPr lang="en-US" dirty="0" err="1"/>
              <a:t>aptent</a:t>
            </a:r>
            <a:r>
              <a:rPr lang="en-US" dirty="0"/>
              <a:t> </a:t>
            </a:r>
            <a:r>
              <a:rPr lang="en-US" dirty="0" err="1"/>
              <a:t>taciti</a:t>
            </a:r>
            <a:r>
              <a:rPr lang="en-US" dirty="0"/>
              <a:t> </a:t>
            </a:r>
            <a:r>
              <a:rPr lang="en-US" dirty="0" err="1"/>
              <a:t>sociosqu</a:t>
            </a:r>
            <a:r>
              <a:rPr lang="en-US" dirty="0"/>
              <a:t> ad </a:t>
            </a:r>
            <a:r>
              <a:rPr lang="en-US" dirty="0" err="1"/>
              <a:t>litora</a:t>
            </a:r>
            <a:r>
              <a:rPr lang="en-US" dirty="0"/>
              <a:t> </a:t>
            </a:r>
            <a:r>
              <a:rPr lang="en-US" dirty="0" err="1"/>
              <a:t>torquent</a:t>
            </a:r>
            <a:r>
              <a:rPr lang="en-US" dirty="0"/>
              <a:t> per </a:t>
            </a:r>
            <a:r>
              <a:rPr lang="en-US" dirty="0" err="1"/>
              <a:t>conubia</a:t>
            </a:r>
            <a:r>
              <a:rPr lang="en-US" dirty="0"/>
              <a:t> nostra, per </a:t>
            </a:r>
            <a:r>
              <a:rPr lang="en-US" dirty="0" err="1"/>
              <a:t>inceptos</a:t>
            </a:r>
            <a:r>
              <a:rPr lang="en-US" dirty="0"/>
              <a:t> </a:t>
            </a:r>
            <a:r>
              <a:rPr lang="en-US" dirty="0" err="1"/>
              <a:t>himenaeos</a:t>
            </a:r>
            <a:r>
              <a:rPr lang="en-US" dirty="0"/>
              <a:t>. Maecenas a </a:t>
            </a:r>
            <a:r>
              <a:rPr lang="en-US" dirty="0" err="1"/>
              <a:t>feugiat</a:t>
            </a:r>
            <a:r>
              <a:rPr lang="en-US" dirty="0"/>
              <a:t> ligula.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pretium</a:t>
            </a:r>
            <a:r>
              <a:rPr lang="en-US" dirty="0"/>
              <a:t> mi </a:t>
            </a:r>
            <a:r>
              <a:rPr lang="en-US" dirty="0" err="1"/>
              <a:t>lectus</a:t>
            </a:r>
            <a:r>
              <a:rPr lang="en-US" dirty="0"/>
              <a:t>, a </a:t>
            </a:r>
            <a:r>
              <a:rPr lang="en-US" dirty="0" err="1"/>
              <a:t>efficitur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vitae. Sed </a:t>
            </a:r>
            <a:r>
              <a:rPr lang="en-US" dirty="0" err="1"/>
              <a:t>eu</a:t>
            </a:r>
            <a:r>
              <a:rPr lang="en-US" dirty="0"/>
              <a:t> nunc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convallis </a:t>
            </a:r>
            <a:r>
              <a:rPr lang="en-US" dirty="0" err="1"/>
              <a:t>accumsan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quam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, sed </a:t>
            </a:r>
            <a:r>
              <a:rPr lang="en-US" dirty="0" err="1"/>
              <a:t>sodales</a:t>
            </a:r>
            <a:r>
              <a:rPr lang="en-US" dirty="0"/>
              <a:t> ante </a:t>
            </a:r>
            <a:r>
              <a:rPr lang="en-US" dirty="0" err="1"/>
              <a:t>accumsan</a:t>
            </a:r>
            <a:r>
              <a:rPr lang="en-US" dirty="0"/>
              <a:t>. Cras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, maximus id </a:t>
            </a:r>
            <a:r>
              <a:rPr lang="en-US" dirty="0" err="1"/>
              <a:t>volutpat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laoreet</a:t>
            </a:r>
            <a:r>
              <a:rPr lang="en-US" dirty="0"/>
              <a:t> vitae eros.</a:t>
            </a:r>
          </a:p>
        </p:txBody>
      </p:sp>
    </p:spTree>
    <p:extLst>
      <p:ext uri="{BB962C8B-B14F-4D97-AF65-F5344CB8AC3E}">
        <p14:creationId xmlns:p14="http://schemas.microsoft.com/office/powerpoint/2010/main" val="31970719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3DEA1-B6AF-DC12-8AA3-DBB737597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column copy slide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F01C2CA-145C-CFA9-CF47-B27D56A7096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5A60D2-E0FE-D345-A8D4-0AC8EF13F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C285E"/>
              </a:solidFill>
              <a:effectLst/>
              <a:uLnTx/>
              <a:uFillTx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44739B-A5FB-9DE6-A07E-1F16E8757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t>Presentation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960A9E-023A-C678-79E2-9FEBECD41C5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Inclusive Sans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convallis </a:t>
            </a:r>
            <a:r>
              <a:rPr lang="en-US" dirty="0" err="1"/>
              <a:t>nibh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est vitae </a:t>
            </a:r>
            <a:r>
              <a:rPr lang="en-US" dirty="0" err="1"/>
              <a:t>ullamcorper</a:t>
            </a:r>
            <a:r>
              <a:rPr lang="en-US" dirty="0"/>
              <a:t>. Vestibulum </a:t>
            </a:r>
            <a:r>
              <a:rPr lang="en-US" dirty="0" err="1"/>
              <a:t>mollis</a:t>
            </a:r>
            <a:r>
              <a:rPr lang="en-US" dirty="0"/>
              <a:t> ligula </a:t>
            </a:r>
            <a:r>
              <a:rPr lang="en-US" dirty="0" err="1"/>
              <a:t>massa</a:t>
            </a:r>
            <a:r>
              <a:rPr lang="en-US" dirty="0"/>
              <a:t>, non </a:t>
            </a:r>
            <a:r>
              <a:rPr lang="en-US" dirty="0" err="1"/>
              <a:t>consectetur</a:t>
            </a:r>
            <a:r>
              <a:rPr lang="en-US" dirty="0"/>
              <a:t> magna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ut.</a:t>
            </a:r>
            <a:r>
              <a:rPr lang="en-US" dirty="0"/>
              <a:t>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pharetra, </a:t>
            </a:r>
            <a:r>
              <a:rPr lang="en-US" dirty="0" err="1"/>
              <a:t>sem</a:t>
            </a:r>
            <a:r>
              <a:rPr lang="en-US" dirty="0"/>
              <a:t> id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, dolor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magna, at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6D5699D-C0EA-166E-C116-BC0A5F04D2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Inclusive Sans class </a:t>
            </a:r>
            <a:r>
              <a:rPr lang="en-US" dirty="0" err="1"/>
              <a:t>aptent</a:t>
            </a:r>
            <a:r>
              <a:rPr lang="en-US" dirty="0"/>
              <a:t> </a:t>
            </a:r>
            <a:r>
              <a:rPr lang="en-US" dirty="0" err="1"/>
              <a:t>taciti</a:t>
            </a:r>
            <a:r>
              <a:rPr lang="en-US" dirty="0"/>
              <a:t> </a:t>
            </a:r>
            <a:r>
              <a:rPr lang="en-US" dirty="0" err="1"/>
              <a:t>sociosqu</a:t>
            </a:r>
            <a:r>
              <a:rPr lang="en-US" dirty="0"/>
              <a:t> ad </a:t>
            </a:r>
            <a:r>
              <a:rPr lang="en-US" dirty="0" err="1"/>
              <a:t>litora</a:t>
            </a:r>
            <a:r>
              <a:rPr lang="en-US" dirty="0"/>
              <a:t> </a:t>
            </a:r>
            <a:r>
              <a:rPr lang="en-US" dirty="0" err="1"/>
              <a:t>torquent</a:t>
            </a:r>
            <a:r>
              <a:rPr lang="en-US" dirty="0"/>
              <a:t> per </a:t>
            </a:r>
            <a:r>
              <a:rPr lang="en-US" dirty="0" err="1"/>
              <a:t>conubia</a:t>
            </a:r>
            <a:r>
              <a:rPr lang="en-US" dirty="0"/>
              <a:t> nostra, per </a:t>
            </a:r>
            <a:r>
              <a:rPr lang="en-US" dirty="0" err="1"/>
              <a:t>inceptos</a:t>
            </a:r>
            <a:r>
              <a:rPr lang="en-US" dirty="0"/>
              <a:t> </a:t>
            </a:r>
            <a:r>
              <a:rPr lang="en-US" dirty="0" err="1"/>
              <a:t>himenaeos</a:t>
            </a:r>
            <a:r>
              <a:rPr lang="en-US" dirty="0"/>
              <a:t>. Maecenas a </a:t>
            </a:r>
            <a:r>
              <a:rPr lang="en-US" dirty="0" err="1"/>
              <a:t>feugiat</a:t>
            </a:r>
            <a:r>
              <a:rPr lang="en-US" dirty="0"/>
              <a:t> ligula.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pretium</a:t>
            </a:r>
            <a:r>
              <a:rPr lang="en-US" dirty="0"/>
              <a:t> mi </a:t>
            </a:r>
            <a:r>
              <a:rPr lang="en-US" dirty="0" err="1"/>
              <a:t>lectus</a:t>
            </a:r>
            <a:r>
              <a:rPr lang="en-US" dirty="0"/>
              <a:t>, a </a:t>
            </a:r>
            <a:r>
              <a:rPr lang="en-US" dirty="0" err="1"/>
              <a:t>efficitur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vitae. Sed </a:t>
            </a:r>
            <a:r>
              <a:rPr lang="en-US" dirty="0" err="1"/>
              <a:t>eu</a:t>
            </a:r>
            <a:r>
              <a:rPr lang="en-US" dirty="0"/>
              <a:t> nunc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convallis </a:t>
            </a:r>
            <a:r>
              <a:rPr lang="en-US" dirty="0" err="1"/>
              <a:t>accumsan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quam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, sed </a:t>
            </a:r>
            <a:r>
              <a:rPr lang="en-US" dirty="0" err="1"/>
              <a:t>sodales</a:t>
            </a:r>
            <a:r>
              <a:rPr lang="en-US" dirty="0"/>
              <a:t> ante </a:t>
            </a:r>
            <a:r>
              <a:rPr lang="en-US" dirty="0" err="1"/>
              <a:t>accumsan</a:t>
            </a:r>
            <a:r>
              <a:rPr lang="en-US" dirty="0"/>
              <a:t>. Cras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, maximus id </a:t>
            </a:r>
            <a:r>
              <a:rPr lang="en-US" dirty="0" err="1"/>
              <a:t>volutpat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laoreet</a:t>
            </a:r>
            <a:r>
              <a:rPr lang="en-US" dirty="0"/>
              <a:t> vitae eros. </a:t>
            </a:r>
          </a:p>
          <a:p>
            <a:pPr lvl="1"/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, </a:t>
            </a:r>
            <a:r>
              <a:rPr lang="en-US" dirty="0" err="1"/>
              <a:t>placerat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 et, </a:t>
            </a:r>
            <a:r>
              <a:rPr lang="en-US" dirty="0" err="1"/>
              <a:t>consectetur</a:t>
            </a:r>
            <a:r>
              <a:rPr lang="en-US" dirty="0"/>
              <a:t> sem. Vestibulum ante ipsum </a:t>
            </a:r>
            <a:r>
              <a:rPr lang="en-US" dirty="0" err="1"/>
              <a:t>primis</a:t>
            </a:r>
            <a:r>
              <a:rPr lang="en-US" dirty="0"/>
              <a:t> in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et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cubilia</a:t>
            </a:r>
            <a:r>
              <a:rPr lang="en-US" dirty="0"/>
              <a:t> curae; Integer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962623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A8E86-180D-9854-EF83-4C67B3553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column copy slide - Bulleted list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0490CB9-BDE5-04F5-0E1B-5264017B22C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5A60D2-E0FE-D345-A8D4-0AC8EF13F9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C285E"/>
              </a:solidFill>
              <a:effectLst/>
              <a:uLnTx/>
              <a:uFillTx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A9A17F-67E3-1170-4F9E-81775B9C3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1C285E"/>
                </a:solidFill>
                <a:effectLst/>
                <a:uLnTx/>
                <a:uFillTx/>
                <a:latin typeface="Inclusive Sans" pitchFamily="2" charset="0"/>
                <a:ea typeface="+mn-ea"/>
                <a:cs typeface="Inclusive Sans" pitchFamily="2" charset="0"/>
              </a:rPr>
              <a:t>Presentation title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C285E"/>
              </a:solidFill>
              <a:effectLst/>
              <a:uLnTx/>
              <a:uFillTx/>
              <a:latin typeface="Inclusive Sans" pitchFamily="2" charset="0"/>
              <a:ea typeface="+mn-ea"/>
              <a:cs typeface="Inclusive Sans" pitchFamily="2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9E2A9A-0356-D042-D76F-64EFECAFBA9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L1 bullet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non </a:t>
            </a:r>
            <a:r>
              <a:rPr lang="en-US" dirty="0" err="1"/>
              <a:t>lacus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, id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. Nam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, vel </a:t>
            </a:r>
            <a:r>
              <a:rPr lang="en-US" dirty="0" err="1"/>
              <a:t>viverra</a:t>
            </a:r>
            <a:r>
              <a:rPr lang="en-US" dirty="0"/>
              <a:t> magna </a:t>
            </a:r>
            <a:r>
              <a:rPr lang="en-US" dirty="0" err="1"/>
              <a:t>ornare</a:t>
            </a:r>
            <a:r>
              <a:rPr lang="en-US" dirty="0"/>
              <a:t>. Vestibulum ante ipsum </a:t>
            </a:r>
            <a:r>
              <a:rPr lang="en-US" dirty="0" err="1"/>
              <a:t>primis</a:t>
            </a:r>
            <a:r>
              <a:rPr lang="en-US" dirty="0"/>
              <a:t> in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et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cubilia</a:t>
            </a:r>
            <a:r>
              <a:rPr lang="en-US" dirty="0"/>
              <a:t> curae; </a:t>
            </a:r>
            <a:r>
              <a:rPr lang="en-US" dirty="0" err="1"/>
              <a:t>Nullam</a:t>
            </a:r>
            <a:r>
              <a:rPr lang="en-US" dirty="0"/>
              <a:t> et gravida </a:t>
            </a:r>
            <a:r>
              <a:rPr lang="en-US" dirty="0" err="1"/>
              <a:t>nisl</a:t>
            </a:r>
            <a:r>
              <a:rPr lang="en-US" dirty="0"/>
              <a:t>. Nunc sit </a:t>
            </a:r>
            <a:r>
              <a:rPr lang="en-US" dirty="0" err="1"/>
              <a:t>amet</a:t>
            </a:r>
            <a:r>
              <a:rPr lang="en-US" dirty="0"/>
              <a:t> lorem mi. </a:t>
            </a:r>
          </a:p>
          <a:p>
            <a:r>
              <a:rPr lang="en-US" dirty="0"/>
              <a:t>L1 bullet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non </a:t>
            </a:r>
            <a:r>
              <a:rPr lang="en-US" dirty="0" err="1"/>
              <a:t>lacus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, id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. Nam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, vel </a:t>
            </a:r>
            <a:r>
              <a:rPr lang="en-US" dirty="0" err="1"/>
              <a:t>viverra</a:t>
            </a:r>
            <a:r>
              <a:rPr lang="en-US" dirty="0"/>
              <a:t> magna </a:t>
            </a:r>
            <a:r>
              <a:rPr lang="en-US" dirty="0" err="1"/>
              <a:t>ornare</a:t>
            </a:r>
            <a:r>
              <a:rPr lang="en-US" dirty="0"/>
              <a:t>. Vestibulum ante ipsum </a:t>
            </a:r>
            <a:r>
              <a:rPr lang="en-US" dirty="0" err="1"/>
              <a:t>primis</a:t>
            </a:r>
            <a:r>
              <a:rPr lang="en-US" dirty="0"/>
              <a:t> in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et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cubilia</a:t>
            </a:r>
            <a:r>
              <a:rPr lang="en-US" dirty="0"/>
              <a:t> curae; </a:t>
            </a:r>
            <a:r>
              <a:rPr lang="en-US" dirty="0" err="1"/>
              <a:t>Nullam</a:t>
            </a:r>
            <a:r>
              <a:rPr lang="en-US" dirty="0"/>
              <a:t> et gravida </a:t>
            </a:r>
            <a:r>
              <a:rPr lang="en-US" dirty="0" err="1"/>
              <a:t>nisl</a:t>
            </a:r>
            <a:r>
              <a:rPr lang="en-US" dirty="0"/>
              <a:t>. Nunc sit </a:t>
            </a:r>
            <a:r>
              <a:rPr lang="en-US" dirty="0" err="1"/>
              <a:t>amet</a:t>
            </a:r>
            <a:r>
              <a:rPr lang="en-US" dirty="0"/>
              <a:t> lorem mi. </a:t>
            </a:r>
          </a:p>
          <a:p>
            <a:pPr lvl="1"/>
            <a:r>
              <a:rPr lang="en-US" dirty="0"/>
              <a:t>L2 bullet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non </a:t>
            </a:r>
            <a:r>
              <a:rPr lang="en-US" dirty="0" err="1"/>
              <a:t>lacus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, id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L2 bullet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non </a:t>
            </a:r>
            <a:r>
              <a:rPr lang="en-US" dirty="0" err="1"/>
              <a:t>lacus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, id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.</a:t>
            </a:r>
          </a:p>
          <a:p>
            <a:pPr lvl="2"/>
            <a:r>
              <a:rPr lang="en-US" dirty="0"/>
              <a:t>L3 bullet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maximus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quisque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 dui.</a:t>
            </a:r>
          </a:p>
          <a:p>
            <a:pPr lvl="2"/>
            <a:r>
              <a:rPr lang="en-US" dirty="0"/>
              <a:t>L3 bullet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maximus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quisque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 dui.</a:t>
            </a:r>
          </a:p>
        </p:txBody>
      </p:sp>
    </p:spTree>
    <p:extLst>
      <p:ext uri="{BB962C8B-B14F-4D97-AF65-F5344CB8AC3E}">
        <p14:creationId xmlns:p14="http://schemas.microsoft.com/office/powerpoint/2010/main" val="195187131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1">
      <a:dk1>
        <a:srgbClr val="1C285E"/>
      </a:dk1>
      <a:lt1>
        <a:srgbClr val="FFFFFF"/>
      </a:lt1>
      <a:dk2>
        <a:srgbClr val="FFD1E0"/>
      </a:dk2>
      <a:lt2>
        <a:srgbClr val="C3C5FF"/>
      </a:lt2>
      <a:accent1>
        <a:srgbClr val="FC5D5D"/>
      </a:accent1>
      <a:accent2>
        <a:srgbClr val="FAF3EB"/>
      </a:accent2>
      <a:accent3>
        <a:srgbClr val="C7E9FF"/>
      </a:accent3>
      <a:accent4>
        <a:srgbClr val="C5DCE5"/>
      </a:accent4>
      <a:accent5>
        <a:srgbClr val="804055"/>
      </a:accent5>
      <a:accent6>
        <a:srgbClr val="3C3C3C"/>
      </a:accent6>
      <a:hlink>
        <a:srgbClr val="804055"/>
      </a:hlink>
      <a:folHlink>
        <a:srgbClr val="3E439C"/>
      </a:folHlink>
    </a:clrScheme>
    <a:fontScheme name="Inclusive Sans">
      <a:majorFont>
        <a:latin typeface="Inclusive Sans"/>
        <a:ea typeface=""/>
        <a:cs typeface=""/>
      </a:majorFont>
      <a:minorFont>
        <a:latin typeface="Inclusive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3011</TotalTime>
  <Words>1196</Words>
  <Application>Microsoft Office PowerPoint</Application>
  <PresentationFormat>Widescreen</PresentationFormat>
  <Paragraphs>140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Aptos</vt:lpstr>
      <vt:lpstr>Inclusive Sans</vt:lpstr>
      <vt:lpstr>Arial</vt:lpstr>
      <vt:lpstr>1_Office Theme</vt:lpstr>
      <vt:lpstr>Insert presentation title here</vt:lpstr>
      <vt:lpstr>Insert presentation title here</vt:lpstr>
      <vt:lpstr>Insert presentation title here</vt:lpstr>
      <vt:lpstr>Insert presentation title here</vt:lpstr>
      <vt:lpstr>Divider slide  title here</vt:lpstr>
      <vt:lpstr>Divider slide  title here</vt:lpstr>
      <vt:lpstr>One column copy slide </vt:lpstr>
      <vt:lpstr>Two column copy slide </vt:lpstr>
      <vt:lpstr>One column copy slide - Bulleted list</vt:lpstr>
      <vt:lpstr>Copy with image slide second line</vt:lpstr>
      <vt:lpstr>Table slide</vt:lpstr>
      <vt:lpstr>PowerPoint Presentation</vt:lpstr>
      <vt:lpstr>Icon slide</vt:lpstr>
      <vt:lpstr>Basic image and text slide</vt:lpstr>
      <vt:lpstr>Thank you</vt:lpstr>
      <vt:lpstr>Thank you</vt:lpstr>
    </vt:vector>
  </TitlesOfParts>
  <Company>University of Leeds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Alice Ford</dc:creator>
  <cp:lastModifiedBy>Conway-Lai Marnie (R0A) Manchester University NHS FT</cp:lastModifiedBy>
  <cp:revision>9</cp:revision>
  <dcterms:created xsi:type="dcterms:W3CDTF">2026-02-07T14:03:06Z</dcterms:created>
  <dcterms:modified xsi:type="dcterms:W3CDTF">2026-07-28T15:37:41Z</dcterms:modified>
</cp:coreProperties>
</file>