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3200400" cy="1828800"/>
  <p:notesSz cx="6858000" cy="9144000"/>
  <p:embeddedFontLst>
    <p:embeddedFont>
      <p:font typeface="Inclusive Sans Bold" charset="1" panose="00000000000000000000"/>
      <p:regular r:id="rId8"/>
    </p:embeddedFont>
    <p:embeddedFont>
      <p:font typeface="Inclusive Sans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3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2.xml"/><Relationship Id="rId5" Type="http://schemas.openxmlformats.org/officeDocument/2006/relationships/tableStyles" Target="tableStyles.xml"/><Relationship Id="rId10" Type="http://schemas.openxmlformats.org/officeDocument/2006/relationships/customXml" Target="../customXml/item1.xml"/><Relationship Id="rId4" Type="http://schemas.openxmlformats.org/officeDocument/2006/relationships/theme" Target="theme/theme1.xml"/><Relationship Id="rId9" Type="http://schemas.openxmlformats.org/officeDocument/2006/relationships/font" Target="fonts/font9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646" y="-54419"/>
            <a:ext cx="3113109" cy="896316"/>
          </a:xfrm>
          <a:custGeom>
            <a:avLst/>
            <a:gdLst/>
            <a:ahLst/>
            <a:cxnLst/>
            <a:rect r="r" b="b" t="t" l="l"/>
            <a:pathLst>
              <a:path h="896316" w="3113109">
                <a:moveTo>
                  <a:pt x="0" y="0"/>
                </a:moveTo>
                <a:lnTo>
                  <a:pt x="3113108" y="0"/>
                </a:lnTo>
                <a:lnTo>
                  <a:pt x="3113108" y="896316"/>
                </a:lnTo>
                <a:lnTo>
                  <a:pt x="0" y="896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0" y="790843"/>
            <a:ext cx="3408113" cy="524179"/>
          </a:xfrm>
          <a:custGeom>
            <a:avLst/>
            <a:gdLst/>
            <a:ahLst/>
            <a:cxnLst/>
            <a:rect r="r" b="b" t="t" l="l"/>
            <a:pathLst>
              <a:path h="524179" w="3408113">
                <a:moveTo>
                  <a:pt x="3408113" y="0"/>
                </a:moveTo>
                <a:lnTo>
                  <a:pt x="0" y="0"/>
                </a:lnTo>
                <a:lnTo>
                  <a:pt x="0" y="524178"/>
                </a:lnTo>
                <a:lnTo>
                  <a:pt x="3408113" y="524178"/>
                </a:lnTo>
                <a:lnTo>
                  <a:pt x="3408113" y="0"/>
                </a:lnTo>
                <a:close/>
              </a:path>
            </a:pathLst>
          </a:custGeom>
          <a:blipFill>
            <a:blip r:embed="rId3"/>
            <a:stretch>
              <a:fillRect l="0" t="0" r="0" b="-22509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07713" y="1304621"/>
            <a:ext cx="3408113" cy="524179"/>
          </a:xfrm>
          <a:custGeom>
            <a:avLst/>
            <a:gdLst/>
            <a:ahLst/>
            <a:cxnLst/>
            <a:rect r="r" b="b" t="t" l="l"/>
            <a:pathLst>
              <a:path h="524179" w="3408113">
                <a:moveTo>
                  <a:pt x="0" y="0"/>
                </a:moveTo>
                <a:lnTo>
                  <a:pt x="3408113" y="0"/>
                </a:lnTo>
                <a:lnTo>
                  <a:pt x="3408113" y="524179"/>
                </a:lnTo>
                <a:lnTo>
                  <a:pt x="0" y="524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22509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906140" cy="548810"/>
          </a:xfrm>
          <a:custGeom>
            <a:avLst/>
            <a:gdLst/>
            <a:ahLst/>
            <a:cxnLst/>
            <a:rect r="r" b="b" t="t" l="l"/>
            <a:pathLst>
              <a:path h="548810" w="1906140">
                <a:moveTo>
                  <a:pt x="0" y="0"/>
                </a:moveTo>
                <a:lnTo>
                  <a:pt x="1906140" y="0"/>
                </a:lnTo>
                <a:lnTo>
                  <a:pt x="1906140" y="548810"/>
                </a:lnTo>
                <a:lnTo>
                  <a:pt x="0" y="548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82880" y="537845"/>
            <a:ext cx="769144" cy="1108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0"/>
              </a:lnSpc>
              <a:spcBef>
                <a:spcPct val="0"/>
              </a:spcBef>
            </a:pPr>
            <a:r>
              <a:rPr lang="en-US" sz="1100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Name</a:t>
            </a:r>
          </a:p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Title</a:t>
            </a:r>
          </a:p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Department </a:t>
            </a:r>
          </a:p>
          <a:p>
            <a:pPr algn="l">
              <a:lnSpc>
                <a:spcPts val="1260"/>
              </a:lnSpc>
              <a:spcBef>
                <a:spcPct val="0"/>
              </a:spcBef>
            </a:pPr>
          </a:p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Telephone</a:t>
            </a:r>
          </a:p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Email address</a:t>
            </a:r>
          </a:p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Website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494FBDEFFA634C8C141A5A9DE05CA1" ma:contentTypeVersion="13" ma:contentTypeDescription="Create a new document." ma:contentTypeScope="" ma:versionID="0b8807c1b6d2f3df41493845052a4d27">
  <xsd:schema xmlns:xsd="http://www.w3.org/2001/XMLSchema" xmlns:xs="http://www.w3.org/2001/XMLSchema" xmlns:p="http://schemas.microsoft.com/office/2006/metadata/properties" xmlns:ns2="08f1e6de-a724-4d04-be16-a5b1319de80c" xmlns:ns3="32e72b54-f51d-4c80-aca5-70660bea6722" targetNamespace="http://schemas.microsoft.com/office/2006/metadata/properties" ma:root="true" ma:fieldsID="bbb01c39cb9bb8904efff048e48ac98e" ns2:_="" ns3:_="">
    <xsd:import namespace="08f1e6de-a724-4d04-be16-a5b1319de80c"/>
    <xsd:import namespace="32e72b54-f51d-4c80-aca5-70660bea67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f1e6de-a724-4d04-be16-a5b1319de8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960faec-74a3-420b-b522-51e7e1c187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e72b54-f51d-4c80-aca5-70660bea672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38e6d56-2b62-4bef-8876-54dbe32cccae}" ma:internalName="TaxCatchAll" ma:showField="CatchAllData" ma:web="32e72b54-f51d-4c80-aca5-70660bea67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8f1e6de-a724-4d04-be16-a5b1319de80c">
      <Terms xmlns="http://schemas.microsoft.com/office/infopath/2007/PartnerControls"/>
    </lcf76f155ced4ddcb4097134ff3c332f>
    <TaxCatchAll xmlns="32e72b54-f51d-4c80-aca5-70660bea6722" xsi:nil="true"/>
  </documentManagement>
</p:properties>
</file>

<file path=customXml/itemProps1.xml><?xml version="1.0" encoding="utf-8"?>
<ds:datastoreItem xmlns:ds="http://schemas.openxmlformats.org/officeDocument/2006/customXml" ds:itemID="{74035232-FE15-4222-B683-2BCD0C01885C}"/>
</file>

<file path=customXml/itemProps2.xml><?xml version="1.0" encoding="utf-8"?>
<ds:datastoreItem xmlns:ds="http://schemas.openxmlformats.org/officeDocument/2006/customXml" ds:itemID="{71D5C6AF-8931-4017-B97E-4E684F5F0018}"/>
</file>

<file path=customXml/itemProps3.xml><?xml version="1.0" encoding="utf-8"?>
<ds:datastoreItem xmlns:ds="http://schemas.openxmlformats.org/officeDocument/2006/customXml" ds:itemID="{F2E1FD74-9617-4097-AD93-35A8652CB4C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Lauren Ipsuming Director lorem ipsum sit lorem ipsum | Department lorem ipsum 01234 123123 L.Ipsuming@nihr.ac.uk nihr.ac.uk</dc:title>
  <cp:revision>1</cp:revision>
  <dcterms:created xsi:type="dcterms:W3CDTF">2006-08-16T00:00:00Z</dcterms:created>
  <dcterms:modified xsi:type="dcterms:W3CDTF">2011-08-01T06:04:30Z</dcterms:modified>
  <dc:identifier>DAHPirLeH3M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0x01010093494FBDEFFA634C8C141A5A9DE05CA1</vt:lpwstr>
  </property>
</Properties>
</file>